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70" y="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c01\SAFELAB\PORTUGAL%202020\PAPN\CIM%20C&#225;vado\CAF_405\III.Execu&#231;&#227;o\Publicita&#231;&#227;o\grafico%204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 baseline="0">
                <a:solidFill>
                  <a:schemeClr val="bg1">
                    <a:lumMod val="75000"/>
                  </a:schemeClr>
                </a:solidFill>
              </a:defRPr>
            </a:pPr>
            <a:r>
              <a:rPr lang="pt-PT" baseline="0">
                <a:solidFill>
                  <a:schemeClr val="bg1">
                    <a:lumMod val="75000"/>
                  </a:schemeClr>
                </a:solidFill>
              </a:rPr>
              <a:t>FEDER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Folha1!$C$3:$C$4</c:f>
              <c:strCache>
                <c:ptCount val="2"/>
                <c:pt idx="0">
                  <c:v>Investimento Público 92 604.99 €</c:v>
                </c:pt>
                <c:pt idx="1">
                  <c:v>Investimento Privado 138.907,49 €</c:v>
                </c:pt>
              </c:strCache>
            </c:strRef>
          </c:cat>
          <c:val>
            <c:numRef>
              <c:f>Folha1!$D$3:$D$4</c:f>
              <c:numCache>
                <c:formatCode>_("€"* #,##0.00_);_("€"* \(#,##0.00\);_("€"* "-"??_);_(@_)</c:formatCode>
                <c:ptCount val="2"/>
                <c:pt idx="0">
                  <c:v>92604.99</c:v>
                </c:pt>
                <c:pt idx="1">
                  <c:v>138907.49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6-4F18-8069-D15954241AE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765909783890902"/>
          <c:y val="0.33634369230680333"/>
          <c:w val="0.38783193300248986"/>
          <c:h val="0.51673746748475236"/>
        </c:manualLayout>
      </c:layout>
      <c:overlay val="0"/>
      <c:txPr>
        <a:bodyPr/>
        <a:lstStyle/>
        <a:p>
          <a:pPr>
            <a:defRPr baseline="0">
              <a:solidFill>
                <a:schemeClr val="bg1">
                  <a:lumMod val="65000"/>
                </a:schemeClr>
              </a:solidFill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23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564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78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8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297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281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462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71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87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599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842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06-12-2023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583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2170" y="407863"/>
            <a:ext cx="8995719" cy="1192980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360"/>
          </a:p>
        </p:txBody>
      </p:sp>
      <p:sp>
        <p:nvSpPr>
          <p:cNvPr id="12" name="Retângulo 11"/>
          <p:cNvSpPr/>
          <p:nvPr/>
        </p:nvSpPr>
        <p:spPr>
          <a:xfrm>
            <a:off x="661360" y="2611982"/>
            <a:ext cx="8239026" cy="200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360"/>
          </a:p>
        </p:txBody>
      </p:sp>
      <p:sp>
        <p:nvSpPr>
          <p:cNvPr id="13" name="CaixaDeTexto 12"/>
          <p:cNvSpPr txBox="1"/>
          <p:nvPr/>
        </p:nvSpPr>
        <p:spPr>
          <a:xfrm>
            <a:off x="546030" y="1947243"/>
            <a:ext cx="8469686" cy="253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53" dirty="0"/>
              <a:t>Designação do projeto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projeto </a:t>
            </a:r>
            <a:r>
              <a:rPr lang="pt-PT" sz="1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Clothing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Agile </a:t>
            </a:r>
            <a:r>
              <a:rPr lang="pt-PT" sz="1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Factory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visa a oferta de produtos inovadores e de valor acrescentado, com estilo casual e matérias-primas orgânicas e recicláveis assente em tecnologias i4.0 e no </a:t>
            </a:r>
            <a:r>
              <a:rPr lang="pt-PT" sz="1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ecommerce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pt-PT" sz="2053" dirty="0"/>
              <a:t>Código do projeto |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NORTE-06-38D7-FEDER-000405	</a:t>
            </a:r>
          </a:p>
          <a:p>
            <a:r>
              <a:rPr lang="pt-PT" sz="2053" dirty="0"/>
              <a:t>Objetivo principal| 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Promover a sustentabilidade e a qualidade do emprego e apoiar a mobilidade laboral</a:t>
            </a:r>
          </a:p>
          <a:p>
            <a:r>
              <a:rPr lang="pt-PT" sz="2053" dirty="0"/>
              <a:t>Região de intervenção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NORTE</a:t>
            </a:r>
          </a:p>
          <a:p>
            <a:r>
              <a:rPr lang="pt-PT" sz="2053" dirty="0"/>
              <a:t>Entidade beneficiária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CAF TEXTILE SOLUTIONS, LDA</a:t>
            </a:r>
            <a:endParaRPr lang="pt-PT" sz="168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61360" y="4618719"/>
            <a:ext cx="846968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36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3637" y="4361959"/>
            <a:ext cx="8469683" cy="1671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53" dirty="0"/>
              <a:t>Data de aprovação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15-11-2021</a:t>
            </a:r>
          </a:p>
          <a:p>
            <a:r>
              <a:rPr lang="pt-PT" sz="2053" dirty="0"/>
              <a:t>Data de início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01-12-2021</a:t>
            </a:r>
            <a:br>
              <a:rPr lang="pt-PT" sz="2053" dirty="0"/>
            </a:br>
            <a:r>
              <a:rPr lang="pt-PT" sz="2053" dirty="0"/>
              <a:t>Data de conclusão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30-11-2022</a:t>
            </a:r>
          </a:p>
          <a:p>
            <a:r>
              <a:rPr lang="pt-PT" sz="2053" dirty="0"/>
              <a:t>Custo total elegível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231 512.48 €</a:t>
            </a:r>
          </a:p>
          <a:p>
            <a:r>
              <a:rPr lang="pt-PT" sz="2053" dirty="0"/>
              <a:t>Apoio financeiro da União Europeia |</a:t>
            </a:r>
            <a:r>
              <a:rPr lang="pt-PT" sz="1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92 604.99 € 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 	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39720" y="6012007"/>
            <a:ext cx="87129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80" dirty="0"/>
              <a:t>Objetivos, atividades e resultados esperados</a:t>
            </a:r>
            <a:endParaRPr lang="pt-PT" sz="18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projeto 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Clothing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Agile 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Factory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tem por objetivo a diferenciação do produto através do design e da utilização de materiais sustentáveis e de serviços de desenvolvimento “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best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product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integrando ao máximo o cliente e criando uma relação de proximidade, “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costumer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6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Solutions</a:t>
            </a:r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”. Desta forma, contribuirá também para a recuperação económica da entidade, do setor e do país, fase ao impacto económico da atual pandemia Covid-19.</a:t>
            </a:r>
          </a:p>
          <a:p>
            <a:endParaRPr lang="pt-PT" sz="168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Indicadores</a:t>
            </a:r>
          </a:p>
          <a:p>
            <a:pPr algn="just"/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O.08.08.03.P- Postos trabalho a manter: 26</a:t>
            </a:r>
          </a:p>
          <a:p>
            <a:pPr algn="just"/>
            <a:r>
              <a:rPr lang="pt-PT" sz="16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R.08.08.03.P- Manutenção do n.º de postos trabalho nos 6 meses após conclusão do projeto: 26</a:t>
            </a:r>
          </a:p>
        </p:txBody>
      </p:sp>
      <p:pic>
        <p:nvPicPr>
          <p:cNvPr id="1026" name="Picture 2" descr="C:\Users\maria.menezes\Desktop\bar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0" y="11598598"/>
            <a:ext cx="8995719" cy="73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60" y="656338"/>
            <a:ext cx="8349893" cy="1076042"/>
          </a:xfrm>
          <a:prstGeom prst="rect">
            <a:avLst/>
          </a:prstGeom>
        </p:spPr>
      </p:pic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617511"/>
              </p:ext>
            </p:extLst>
          </p:nvPr>
        </p:nvGraphicFramePr>
        <p:xfrm>
          <a:off x="3113134" y="8503323"/>
          <a:ext cx="6017911" cy="343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1003</TotalTime>
  <Words>220</Words>
  <Application>Microsoft Office PowerPoint</Application>
  <PresentationFormat>Papel A3 (297x420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office1</cp:lastModifiedBy>
  <cp:revision>98</cp:revision>
  <cp:lastPrinted>2023-12-06T10:30:17Z</cp:lastPrinted>
  <dcterms:created xsi:type="dcterms:W3CDTF">2016-05-05T08:41:36Z</dcterms:created>
  <dcterms:modified xsi:type="dcterms:W3CDTF">2023-12-06T10:57:21Z</dcterms:modified>
</cp:coreProperties>
</file>